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81540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videos/search?q=school+house+rock&amp;qpvt=school+house+rock&amp;FORM=VDR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MSvJ9SN8THE" TargetMode="External"/><Relationship Id="rId4" Type="http://schemas.openxmlformats.org/officeDocument/2006/relationships/hyperlink" Target="https://www.youtube.com/watch?v=WhDrGnjacvA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da.us/get.aspx?id=191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wida.us/get.aspx?id=1904" TargetMode="External"/><Relationship Id="rId4" Type="http://schemas.openxmlformats.org/officeDocument/2006/relationships/hyperlink" Target="http://www.wida.us/get.aspx?id=190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2488408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 as a Second Language</a:t>
            </a:r>
            <a:b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(ESL) Program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43434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272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Mrs. </a:t>
            </a:r>
            <a:r>
              <a:rPr lang="en-US" sz="272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M. Bellomo</a:t>
            </a:r>
            <a:endParaRPr lang="en-US" sz="272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endParaRPr lang="en-US" sz="272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US" sz="2720" b="0" i="0" u="none" strike="noStrike" cap="none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Collins </a:t>
            </a:r>
            <a:r>
              <a:rPr lang="en-US" sz="272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Elementary School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72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Back to School Night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045285" cy="2487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Songs that Promote Learning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143001"/>
            <a:ext cx="8229600" cy="4038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Hokey Pokey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Head, Shoulders, Knees, &amp; Toes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McDonald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Itsy, Bitsy Spider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Wheels on the Bus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House 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    </a:t>
            </a:r>
            <a:r>
              <a:rPr lang="en-US" sz="1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</a:t>
            </a:r>
            <a:r>
              <a:rPr lang="en-US" sz="12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://</a:t>
            </a:r>
            <a:r>
              <a:rPr lang="en-US" sz="1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www.bing.com/videos/search?q=school+house+rock&amp;qpvt=sch  </a:t>
            </a:r>
            <a:r>
              <a:rPr lang="en-US" sz="1200" b="0" i="0" u="sng" strike="noStrike" cap="none" dirty="0" err="1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ool+house+rock&amp;FORM</a:t>
            </a:r>
            <a:r>
              <a:rPr lang="en-US" sz="1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=VDRE</a:t>
            </a:r>
            <a:endParaRPr lang="en-US" sz="1200" b="0" i="0" u="sng" strike="noStrike" cap="none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“Fifty, Nifty United 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States”       </a:t>
            </a:r>
            <a:r>
              <a:rPr lang="en-US" sz="1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</a:t>
            </a:r>
            <a:r>
              <a:rPr lang="en-US" sz="12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://</a:t>
            </a:r>
            <a:r>
              <a:rPr lang="en-US" sz="1200" b="0" i="0" u="sng" strike="noStrike" cap="none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www.youtube.com/watch?v=WhDrGnjacvA                </a:t>
            </a:r>
            <a:endParaRPr lang="en-US" sz="1200" b="0" i="0" u="sng" strike="noStrike" cap="none" dirty="0" smtClean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300" dirty="0" smtClean="0"/>
              <a:t>(</a:t>
            </a:r>
            <a:r>
              <a:rPr lang="en-US" sz="1300" dirty="0"/>
              <a:t>Take Me Out to the Ball Game) </a:t>
            </a:r>
            <a:endParaRPr lang="en-US" sz="1300" dirty="0" smtClean="0"/>
          </a:p>
          <a:p>
            <a:pPr lvl="0" indent="-342900">
              <a:spcBef>
                <a:spcPts val="240"/>
              </a:spcBef>
            </a:pPr>
            <a:r>
              <a:rPr lang="en-US" sz="1200" dirty="0"/>
              <a:t>“50 State </a:t>
            </a:r>
            <a:r>
              <a:rPr lang="en-US" sz="1200" dirty="0" smtClean="0"/>
              <a:t>Capitals”     </a:t>
            </a:r>
            <a:r>
              <a:rPr lang="en-US" sz="1200" u="sng" dirty="0" smtClean="0">
                <a:solidFill>
                  <a:schemeClr val="hlink"/>
                </a:solidFill>
                <a:hlinkClick r:id="rId5"/>
              </a:rPr>
              <a:t>https</a:t>
            </a:r>
            <a:r>
              <a:rPr lang="en-US" sz="1200" u="sng" dirty="0">
                <a:solidFill>
                  <a:schemeClr val="hlink"/>
                </a:solidFill>
                <a:hlinkClick r:id="rId5"/>
              </a:rPr>
              <a:t>://www.youtube.com/watch?v=MSvJ9SN8THE</a:t>
            </a:r>
            <a:r>
              <a:rPr lang="en-US" sz="1200" u="sng" dirty="0">
                <a:solidFill>
                  <a:schemeClr val="hlink"/>
                </a:solidFill>
              </a:rPr>
              <a:t>       </a:t>
            </a:r>
            <a:endParaRPr lang="en-US" sz="1200" u="sng" dirty="0" smtClean="0">
              <a:solidFill>
                <a:schemeClr val="hlink"/>
              </a:solidFill>
            </a:endParaRPr>
          </a:p>
          <a:p>
            <a:pPr lvl="0" indent="-342900">
              <a:spcBef>
                <a:spcPts val="240"/>
              </a:spcBef>
            </a:pPr>
            <a:endParaRPr lang="en-US" sz="1200" u="sng" dirty="0">
              <a:solidFill>
                <a:schemeClr val="hlink"/>
              </a:solidFill>
            </a:endParaRPr>
          </a:p>
          <a:p>
            <a:pPr marL="0" marR="0" lvl="0" indent="0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300" b="1" dirty="0" smtClean="0"/>
              <a:t>The Continent Song</a:t>
            </a:r>
            <a:endParaRPr lang="en-US" sz="1300" b="1" dirty="0"/>
          </a:p>
          <a:p>
            <a:pPr marL="0" lvl="0" indent="0" algn="ctr">
              <a:spcBef>
                <a:spcPts val="260"/>
              </a:spcBef>
              <a:buSzPct val="25000"/>
              <a:buNone/>
            </a:pPr>
            <a:r>
              <a:rPr lang="en-US" sz="1300" dirty="0"/>
              <a:t>Let's name all of the continents.</a:t>
            </a:r>
            <a:br>
              <a:rPr lang="en-US" sz="1300" dirty="0"/>
            </a:br>
            <a:r>
              <a:rPr lang="en-US" sz="1300" dirty="0"/>
              <a:t>There are 7 on earth.</a:t>
            </a:r>
            <a:br>
              <a:rPr lang="en-US" sz="1300" dirty="0"/>
            </a:br>
            <a:r>
              <a:rPr lang="en-US" sz="1300" dirty="0"/>
              <a:t>There's Europe and</a:t>
            </a:r>
            <a:br>
              <a:rPr lang="en-US" sz="1300" dirty="0"/>
            </a:br>
            <a:r>
              <a:rPr lang="en-US" sz="1300" dirty="0"/>
              <a:t>Asia and Australia,</a:t>
            </a:r>
            <a:br>
              <a:rPr lang="en-US" sz="1300" dirty="0"/>
            </a:br>
            <a:r>
              <a:rPr lang="en-US" sz="1300" dirty="0"/>
              <a:t>North and South America.</a:t>
            </a:r>
            <a:br>
              <a:rPr lang="en-US" sz="1300" dirty="0"/>
            </a:br>
            <a:r>
              <a:rPr lang="en-US" sz="1300" dirty="0"/>
              <a:t>Now don't forget about Africa</a:t>
            </a:r>
            <a:br>
              <a:rPr lang="en-US" sz="1300" dirty="0"/>
            </a:br>
            <a:r>
              <a:rPr lang="en-US" sz="1300" dirty="0"/>
              <a:t>And Antarctica, too.</a:t>
            </a:r>
            <a:br>
              <a:rPr lang="en-US" sz="1300" dirty="0"/>
            </a:br>
            <a:r>
              <a:rPr lang="en-US" sz="1300" dirty="0"/>
              <a:t>For there's 1...2...3,4,5,6,7 continents!</a:t>
            </a:r>
          </a:p>
          <a:p>
            <a:pPr marL="742950" marR="0" lvl="1" indent="-28575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endParaRPr lang="en-US" sz="1200" b="0" i="0" u="sng" strike="noStrike" cap="none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4"/>
            </a:endParaRPr>
          </a:p>
          <a:p>
            <a:pPr marL="742950" marR="0" lvl="1" indent="-28575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endParaRPr lang="en-US" sz="1200" b="0" i="0" u="sng" strike="noStrike" cap="none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Helpful Websites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Translate (http://translate.google.com/)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Livingston Public Schools webpages can be translated (http://www.livingston.org/)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Brain Pop (http://www.brainpop.com)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Brain Pop Jr. (http://www.brainpopjr.com)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Brain Pop ESL (http://www.brainpopesl.com)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Shape 152" descr="Image result for thank you world langu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57200"/>
            <a:ext cx="902970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Information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Mrs.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M. Bellomo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 as a Second Language (ESL) Teacher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Collins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Elementary School</a:t>
            </a:r>
          </a:p>
          <a:p>
            <a:pPr marL="0" marR="0" lvl="0" indent="0" algn="ctr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mbellomo@livingston.org</a:t>
            </a: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4953000" y="3124199"/>
            <a:ext cx="3733799" cy="533401"/>
          </a:xfrm>
        </p:spPr>
        <p:txBody>
          <a:bodyPr>
            <a:noAutofit/>
          </a:bodyPr>
          <a:lstStyle/>
          <a:p>
            <a:pPr marL="17780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ESL programs in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Collins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Intensity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periods per day for beginner students (1 push-in and 1 pull-out)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Pull-out/Push-in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period per day depending on student proficiency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(Assessing Comprehension and Communication in English State-to-State for English Language Learners)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Translated in a different language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Spanish: </a:t>
            </a:r>
            <a:r>
              <a:rPr lang="en-US" sz="2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www.wida.us/get.aspx?id=1914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Chinese: </a:t>
            </a:r>
            <a:r>
              <a:rPr lang="en-US" sz="2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www.wida.us/get.aspx?id=1906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Arabic: </a:t>
            </a:r>
            <a:r>
              <a:rPr lang="en-US" sz="2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www.wida.us/get.aspx?id=1904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 Information for Parents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Livingston School District’s website (www.livingston.org) can be translated if you click on top center part of the website where it states: “Translate this page…”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PARCC – ELL Students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ELLs must take the PARCC assessments. The only exception applies to ELLs who entered school in a U.S. state after July 1 of the academic year.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exemption is only for the ELA test, students must take the math assessment.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with Translation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type information onto the Google Translate website (www.translate.google.com) in order to translate from your native language into English, or from English into another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Livingston Public Library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21104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Robert Harp Drive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Livingston, NJ 07039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(973) 992-4600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library is free. You will be allowed to check out books that will help your child with his or her reading.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5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ESL Program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533400" y="12954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following four domains of language are the focus of the ESL program: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Listening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areas that are discussed are: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Idioms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Fairy Tales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Holidays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On-screen Show (4:3)</PresentationFormat>
  <Paragraphs>63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English as a Second Language (ESL) Program</vt:lpstr>
      <vt:lpstr>Contact Information</vt:lpstr>
      <vt:lpstr>ESL programs in Collins</vt:lpstr>
      <vt:lpstr>Assessment</vt:lpstr>
      <vt:lpstr>Important Information for Parents</vt:lpstr>
      <vt:lpstr>PARCC – ELL Students</vt:lpstr>
      <vt:lpstr>Help with Translation</vt:lpstr>
      <vt:lpstr>Livingston Public Library</vt:lpstr>
      <vt:lpstr>The ESL Program</vt:lpstr>
      <vt:lpstr>Examples of Songs that Promote Learning</vt:lpstr>
      <vt:lpstr>Helpful Websites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as a Second Language (ESL) Program</dc:title>
  <dc:creator>Bellomo, Michele</dc:creator>
  <cp:lastModifiedBy>Bellomo, Michele</cp:lastModifiedBy>
  <cp:revision>2</cp:revision>
  <dcterms:modified xsi:type="dcterms:W3CDTF">2016-09-21T19:27:52Z</dcterms:modified>
</cp:coreProperties>
</file>